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6" r:id="rId4"/>
    <p:sldId id="258" r:id="rId5"/>
    <p:sldId id="276" r:id="rId6"/>
    <p:sldId id="260" r:id="rId7"/>
    <p:sldId id="261" r:id="rId8"/>
    <p:sldId id="286" r:id="rId9"/>
    <p:sldId id="259" r:id="rId10"/>
    <p:sldId id="262" r:id="rId11"/>
    <p:sldId id="263" r:id="rId12"/>
    <p:sldId id="295" r:id="rId13"/>
    <p:sldId id="297" r:id="rId14"/>
    <p:sldId id="264" r:id="rId15"/>
    <p:sldId id="265" r:id="rId16"/>
    <p:sldId id="292" r:id="rId17"/>
    <p:sldId id="266" r:id="rId18"/>
    <p:sldId id="293" r:id="rId19"/>
    <p:sldId id="267" r:id="rId20"/>
    <p:sldId id="287" r:id="rId21"/>
    <p:sldId id="29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10" autoAdjust="0"/>
    <p:restoredTop sz="94660" autoAdjust="0"/>
  </p:normalViewPr>
  <p:slideViewPr>
    <p:cSldViewPr>
      <p:cViewPr varScale="1">
        <p:scale>
          <a:sx n="127" d="100"/>
          <a:sy n="127" d="100"/>
        </p:scale>
        <p:origin x="-5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36FF-D4DE-4777-93E8-BB957B85987B}" type="datetimeFigureOut">
              <a:rPr lang="en-US" smtClean="0"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635F-B1DA-4815-ACFF-A260550077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455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36FF-D4DE-4777-93E8-BB957B85987B}" type="datetimeFigureOut">
              <a:rPr lang="en-US" smtClean="0"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635F-B1DA-4815-ACFF-A260550077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92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36FF-D4DE-4777-93E8-BB957B85987B}" type="datetimeFigureOut">
              <a:rPr lang="en-US" smtClean="0"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635F-B1DA-4815-ACFF-A260550077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30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36FF-D4DE-4777-93E8-BB957B85987B}" type="datetimeFigureOut">
              <a:rPr lang="en-US" smtClean="0"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635F-B1DA-4815-ACFF-A260550077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68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36FF-D4DE-4777-93E8-BB957B85987B}" type="datetimeFigureOut">
              <a:rPr lang="en-US" smtClean="0"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635F-B1DA-4815-ACFF-A260550077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10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36FF-D4DE-4777-93E8-BB957B85987B}" type="datetimeFigureOut">
              <a:rPr lang="en-US" smtClean="0"/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635F-B1DA-4815-ACFF-A260550077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32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36FF-D4DE-4777-93E8-BB957B85987B}" type="datetimeFigureOut">
              <a:rPr lang="en-US" smtClean="0"/>
              <a:t>4/8/2016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635F-B1DA-4815-ACFF-A260550077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97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36FF-D4DE-4777-93E8-BB957B85987B}" type="datetimeFigureOut">
              <a:rPr lang="en-US" smtClean="0"/>
              <a:t>4/8/2016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635F-B1DA-4815-ACFF-A260550077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597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36FF-D4DE-4777-93E8-BB957B85987B}" type="datetimeFigureOut">
              <a:rPr lang="en-US" smtClean="0"/>
              <a:t>4/8/2016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635F-B1DA-4815-ACFF-A260550077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83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36FF-D4DE-4777-93E8-BB957B85987B}" type="datetimeFigureOut">
              <a:rPr lang="en-US" smtClean="0"/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635F-B1DA-4815-ACFF-A260550077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8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36FF-D4DE-4777-93E8-BB957B85987B}" type="datetimeFigureOut">
              <a:rPr lang="en-US" smtClean="0"/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635F-B1DA-4815-ACFF-A260550077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49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836FF-D4DE-4777-93E8-BB957B85987B}" type="datetimeFigureOut">
              <a:rPr lang="en-US" smtClean="0"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0635F-B1DA-4815-ACFF-A260550077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40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81"/>
            <a:ext cx="9144000" cy="681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8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88640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INFRARED TRANSCEIVER</a:t>
            </a:r>
            <a:endParaRPr lang="en-US" sz="20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 descr="C:\Users\Malvolio\Desktop\INFRA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26" y="815806"/>
            <a:ext cx="8568952" cy="585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06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POWER SUPPLY</a:t>
            </a:r>
            <a:endParaRPr lang="en-US" sz="20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92586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HACKING AREA TERMINALS</a:t>
            </a:r>
            <a:endParaRPr lang="en-US" sz="20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87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5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92586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ACCELEROMETER/GYROSCOPE MPU6050</a:t>
            </a:r>
            <a:endParaRPr lang="en-US" sz="20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47387"/>
            <a:ext cx="7208546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53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INFRARED TERMINAL</a:t>
            </a:r>
            <a:endParaRPr lang="en-US" sz="20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2" descr="C:\Users\Malvolio\Desktop\TERM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51" y="1559588"/>
            <a:ext cx="8790137" cy="443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47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IN-CIRCUIT SERIAL PROGRAMMER vs. BOOTLOADER</a:t>
            </a:r>
            <a:endParaRPr lang="en-US" sz="20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8712967" cy="561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7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PICKIT 3 CONNECTING</a:t>
            </a:r>
            <a:endParaRPr lang="en-US" sz="20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016" y="980728"/>
            <a:ext cx="3484578" cy="567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1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20578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TIMER 0 INTERRUPT</a:t>
            </a:r>
            <a:endParaRPr lang="en-US" sz="20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16134"/>
            <a:ext cx="7232050" cy="605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7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663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Addressing </a:t>
            </a:r>
            <a:r>
              <a:rPr lang="en-US" sz="2000" b="1" dirty="0" err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ANSELx</a:t>
            </a:r>
            <a:r>
              <a:rPr lang="en-US" sz="20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 SFR</a:t>
            </a:r>
            <a:endParaRPr lang="en-US" sz="20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77" y="526326"/>
            <a:ext cx="5544035" cy="628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3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GP REGISTERS AND KEY FUNCTIONS</a:t>
            </a:r>
            <a:endParaRPr lang="en-US" sz="20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8" y="692696"/>
            <a:ext cx="8460432" cy="593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1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518"/>
            <a:ext cx="9144000" cy="584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8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PROGRAM FLOW</a:t>
            </a:r>
            <a:endParaRPr lang="en-US" sz="20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724" y="749057"/>
            <a:ext cx="4538560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3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4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3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79"/>
            <a:ext cx="8928992" cy="576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3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Malvolio\Desktop\multipl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08" y="692696"/>
            <a:ext cx="8915191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260648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DISPLAY MULTIPLEX</a:t>
            </a:r>
            <a:endParaRPr lang="en-US" sz="20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3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60648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FRAME BUFFER</a:t>
            </a:r>
            <a:endParaRPr lang="en-US" sz="20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C:\Users\Malvolio\Desktop\FRAME BU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22" y="846855"/>
            <a:ext cx="7902564" cy="567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02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COLUMN ANODE vs. COLUMN CATHODE</a:t>
            </a:r>
            <a:endParaRPr lang="en-US" sz="20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C:\Users\Malvolio\Desktop\CA_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16" y="980728"/>
            <a:ext cx="8825904" cy="535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90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Malvolio\Desktop\CA_CC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83" y="1124744"/>
            <a:ext cx="8706967" cy="507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9552" y="332656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COLUMN ANODE vs. COLUMN CATHODE</a:t>
            </a:r>
            <a:endParaRPr lang="en-US" sz="20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72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32656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COLUMN ANODE vs. COLUMN CATHODE</a:t>
            </a:r>
            <a:endParaRPr lang="en-US" sz="2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55060"/>
            <a:ext cx="8496944" cy="560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6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lvolio\Desktop\k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458944" cy="475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04664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KEY SCAN</a:t>
            </a:r>
            <a:endParaRPr lang="en-US" sz="20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01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9981</TotalTime>
  <Words>57</Words>
  <Application>Microsoft Office PowerPoint</Application>
  <PresentationFormat>On-screen Show (4:3)</PresentationFormat>
  <Paragraphs>17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Hacking the Hackaday Belgrade Badge</dc:title>
  <dc:creator>Malvolio</dc:creator>
  <cp:lastModifiedBy>Malvolio</cp:lastModifiedBy>
  <cp:revision>61</cp:revision>
  <dcterms:created xsi:type="dcterms:W3CDTF">2016-03-09T21:30:52Z</dcterms:created>
  <dcterms:modified xsi:type="dcterms:W3CDTF">2016-04-09T05:39:37Z</dcterms:modified>
</cp:coreProperties>
</file>